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3" r:id="rId2"/>
    <p:sldId id="290" r:id="rId3"/>
    <p:sldId id="271" r:id="rId4"/>
    <p:sldId id="272" r:id="rId5"/>
    <p:sldId id="273" r:id="rId6"/>
    <p:sldId id="286" r:id="rId7"/>
    <p:sldId id="294" r:id="rId8"/>
    <p:sldId id="276" r:id="rId9"/>
    <p:sldId id="298" r:id="rId10"/>
    <p:sldId id="299" r:id="rId11"/>
    <p:sldId id="280" r:id="rId12"/>
    <p:sldId id="302" r:id="rId13"/>
    <p:sldId id="300" r:id="rId14"/>
    <p:sldId id="301" r:id="rId15"/>
    <p:sldId id="297" r:id="rId16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-84" y="-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88698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43858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67825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56380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02200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69440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11792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98307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22203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19617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227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DDAEF-0AD2-4FFF-9FDA-FFB5ACED854F}" type="datetimeFigureOut">
              <a:rPr lang="es-PE" smtClean="0"/>
              <a:t>28/11/2016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E6C73-67A7-404C-976F-53CD7C1B202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44286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055245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2050" name="Picture 2" descr="C:\Users\rolando\Desktop\terminado\bitcoin-rendimiento_diario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39825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044"/>
            <a:ext cx="12209535" cy="6865044"/>
          </a:xfrm>
        </p:spPr>
      </p:pic>
    </p:spTree>
    <p:extLst>
      <p:ext uri="{BB962C8B-B14F-4D97-AF65-F5344CB8AC3E}">
        <p14:creationId xmlns:p14="http://schemas.microsoft.com/office/powerpoint/2010/main" val="34697796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122" name="Picture 2" descr="C:\Users\rolando\Desktop\terminado\bitcoin-rendimiento_renovacion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4055"/>
            <a:ext cx="12192000" cy="6892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3478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3074" name="Picture 2" descr="C:\Users\rolando\Desktop\terminado\bitcoin-binario1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7999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098" name="Picture 2" descr="C:\Users\rolando\Desktop\terminado\cobros1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92077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1026" name="Picture 2" descr="F:\terminado\gracias-ultimo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60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65594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715"/>
            <a:ext cx="12209535" cy="6869715"/>
          </a:xfrm>
        </p:spPr>
      </p:pic>
    </p:spTree>
    <p:extLst>
      <p:ext uri="{BB962C8B-B14F-4D97-AF65-F5344CB8AC3E}">
        <p14:creationId xmlns:p14="http://schemas.microsoft.com/office/powerpoint/2010/main" val="23296677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147"/>
            <a:ext cx="12195005" cy="6866147"/>
          </a:xfrm>
        </p:spPr>
      </p:pic>
    </p:spTree>
    <p:extLst>
      <p:ext uri="{BB962C8B-B14F-4D97-AF65-F5344CB8AC3E}">
        <p14:creationId xmlns:p14="http://schemas.microsoft.com/office/powerpoint/2010/main" val="39266416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626"/>
            <a:ext cx="12223819" cy="6865626"/>
          </a:xfrm>
        </p:spPr>
      </p:pic>
    </p:spTree>
    <p:extLst>
      <p:ext uri="{BB962C8B-B14F-4D97-AF65-F5344CB8AC3E}">
        <p14:creationId xmlns:p14="http://schemas.microsoft.com/office/powerpoint/2010/main" val="5325720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487"/>
            <a:ext cx="12195005" cy="6875487"/>
          </a:xfrm>
        </p:spPr>
      </p:pic>
    </p:spTree>
    <p:extLst>
      <p:ext uri="{BB962C8B-B14F-4D97-AF65-F5344CB8AC3E}">
        <p14:creationId xmlns:p14="http://schemas.microsoft.com/office/powerpoint/2010/main" val="24200869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68984"/>
          </a:xfrm>
        </p:spPr>
      </p:pic>
    </p:spTree>
    <p:extLst>
      <p:ext uri="{BB962C8B-B14F-4D97-AF65-F5344CB8AC3E}">
        <p14:creationId xmlns:p14="http://schemas.microsoft.com/office/powerpoint/2010/main" val="6023205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2050" name="Picture 2" descr="C:\Users\rolando\Desktop\Nueva carpeta\bitcoin-que_es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74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45157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5004" cy="6858000"/>
          </a:xfrm>
        </p:spPr>
      </p:pic>
    </p:spTree>
    <p:extLst>
      <p:ext uri="{BB962C8B-B14F-4D97-AF65-F5344CB8AC3E}">
        <p14:creationId xmlns:p14="http://schemas.microsoft.com/office/powerpoint/2010/main" val="26069748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1026" name="Picture 2" descr="C:\Users\rolando\Desktop\terminado\bitcoin-como_cuentas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65330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0</Words>
  <Application>Microsoft Office PowerPoint</Application>
  <PresentationFormat>Personalizado</PresentationFormat>
  <Paragraphs>0</Paragraphs>
  <Slides>15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6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Mytical</dc:creator>
  <cp:lastModifiedBy>rolando</cp:lastModifiedBy>
  <cp:revision>28</cp:revision>
  <dcterms:created xsi:type="dcterms:W3CDTF">2016-11-10T00:28:53Z</dcterms:created>
  <dcterms:modified xsi:type="dcterms:W3CDTF">2016-11-29T04:04:45Z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